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9" d="100"/>
          <a:sy n="89" d="100"/>
        </p:scale>
        <p:origin x="1282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9144677" cy="6858000"/>
            <a:chOff x="0" y="0"/>
            <a:chExt cx="9144677" cy="6858000"/>
          </a:xfrm>
        </p:grpSpPr>
        <p:pic>
          <p:nvPicPr>
            <p:cNvPr id="8" name="Picture 7" descr="SD-PanelTitle-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0" y="3128434"/>
              <a:ext cx="1664208" cy="612648"/>
            </a:xfrm>
            <a:prstGeom prst="rect">
              <a:avLst/>
            </a:prstGeom>
          </p:spPr>
        </p:pic>
        <p:pic>
          <p:nvPicPr>
            <p:cNvPr id="13" name="Picture 12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7480469" y="3128434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0833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691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00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0583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871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4400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9461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385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571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778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693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382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662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345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40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5563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24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52467" cy="6858000"/>
            <a:chOff x="0" y="0"/>
            <a:chExt cx="9152467" cy="6858000"/>
          </a:xfrm>
        </p:grpSpPr>
        <p:pic>
          <p:nvPicPr>
            <p:cNvPr id="8" name="Picture 7" descr="S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0" y="3128434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CAD085-E8A6-8845-BD4E-CB4CCA059FC4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36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60915" y="1000664"/>
            <a:ext cx="722217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000" b="1" dirty="0">
                <a:solidFill>
                  <a:srgbClr val="2962FF"/>
                </a:solidFill>
              </a:rPr>
              <a:t>Club de </a:t>
            </a:r>
            <a:r>
              <a:rPr sz="4000" b="1" dirty="0" err="1">
                <a:solidFill>
                  <a:srgbClr val="2962FF"/>
                </a:solidFill>
              </a:rPr>
              <a:t>Pádel</a:t>
            </a:r>
            <a:r>
              <a:rPr sz="4000" b="1" dirty="0">
                <a:solidFill>
                  <a:srgbClr val="2962FF"/>
                </a:solidFill>
              </a:rPr>
              <a:t> – </a:t>
            </a:r>
            <a:r>
              <a:rPr sz="4000" b="1" dirty="0" err="1">
                <a:solidFill>
                  <a:srgbClr val="2962FF"/>
                </a:solidFill>
              </a:rPr>
              <a:t>Plataforma</a:t>
            </a:r>
            <a:r>
              <a:rPr sz="4000" b="1" dirty="0">
                <a:solidFill>
                  <a:srgbClr val="2962FF"/>
                </a:solidFill>
              </a:rPr>
              <a:t> Web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6309" y="5359181"/>
            <a:ext cx="78513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 smtClean="0">
                <a:solidFill>
                  <a:srgbClr val="000000"/>
                </a:solidFill>
              </a:rPr>
              <a:t>Ivan Nebreda</a:t>
            </a:r>
            <a:r>
              <a:rPr sz="1600" b="0" dirty="0">
                <a:solidFill>
                  <a:srgbClr val="000000"/>
                </a:solidFill>
              </a:rPr>
              <a:t>
</a:t>
            </a:r>
            <a:r>
              <a:rPr lang="es-ES" sz="1600" b="0" dirty="0" smtClean="0">
                <a:solidFill>
                  <a:srgbClr val="000000"/>
                </a:solidFill>
              </a:rPr>
              <a:t>Sistemas Distribuidos</a:t>
            </a:r>
            <a:r>
              <a:rPr sz="1600" b="0" dirty="0">
                <a:solidFill>
                  <a:srgbClr val="000000"/>
                </a:solidFill>
              </a:rPr>
              <a:t>
</a:t>
            </a:r>
            <a:r>
              <a:rPr sz="1600" b="0" dirty="0" err="1" smtClean="0">
                <a:solidFill>
                  <a:srgbClr val="000000"/>
                </a:solidFill>
              </a:rPr>
              <a:t>Junio</a:t>
            </a:r>
            <a:r>
              <a:rPr sz="1600" b="0" dirty="0" smtClean="0">
                <a:solidFill>
                  <a:srgbClr val="000000"/>
                </a:solidFill>
              </a:rPr>
              <a:t> 2025</a:t>
            </a:r>
            <a:endParaRPr sz="1600" b="0" dirty="0">
              <a:solidFill>
                <a:srgbClr val="000000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230" y="2489446"/>
            <a:ext cx="3475774" cy="316085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069004" y="2489446"/>
            <a:ext cx="22514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latin typeface="Agency FB" panose="020B0503020202020204" pitchFamily="34" charset="0"/>
              </a:rPr>
              <a:t>Conecta jugadores, reserva partidos, gestiona tu club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399" y="731520"/>
            <a:ext cx="73842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000" b="1" dirty="0" err="1">
                <a:solidFill>
                  <a:srgbClr val="2962FF"/>
                </a:solidFill>
              </a:rPr>
              <a:t>Arquitectura</a:t>
            </a:r>
            <a:r>
              <a:rPr sz="4000" b="1" dirty="0">
                <a:solidFill>
                  <a:srgbClr val="2962FF"/>
                </a:solidFill>
              </a:rPr>
              <a:t> del Proyecto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1267" y="2363637"/>
            <a:ext cx="772064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100" b="0" dirty="0" smtClean="0">
                <a:solidFill>
                  <a:srgbClr val="000000"/>
                </a:solidFill>
              </a:rPr>
              <a:t>VISTA </a:t>
            </a:r>
            <a:r>
              <a:rPr lang="es-ES" sz="2100" b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Thymeleaf, Bootstrap 5 (</a:t>
            </a:r>
            <a:r>
              <a:rPr lang="es-ES" sz="2100" b="0" dirty="0" err="1" smtClean="0">
                <a:solidFill>
                  <a:srgbClr val="000000"/>
                </a:solidFill>
                <a:sym typeface="Wingdings" panose="05000000000000000000" pitchFamily="2" charset="2"/>
              </a:rPr>
              <a:t>Icons</a:t>
            </a:r>
            <a:r>
              <a:rPr lang="es-ES" sz="2100" b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), HTML (Interfaz)</a:t>
            </a:r>
          </a:p>
          <a:p>
            <a:r>
              <a:rPr lang="es-ES" sz="2100" dirty="0" smtClean="0">
                <a:solidFill>
                  <a:srgbClr val="000000"/>
                </a:solidFill>
                <a:sym typeface="Wingdings" panose="05000000000000000000" pitchFamily="2" charset="2"/>
              </a:rPr>
              <a:t>CONTROLADOR  Spring Web MVC (Coordinar entrada de usuario)</a:t>
            </a:r>
          </a:p>
          <a:p>
            <a:r>
              <a:rPr lang="es-ES" sz="2100" dirty="0" smtClean="0">
                <a:solidFill>
                  <a:srgbClr val="000000"/>
                </a:solidFill>
                <a:sym typeface="Wingdings" panose="05000000000000000000" pitchFamily="2" charset="2"/>
              </a:rPr>
              <a:t>CAPA DE SERVICO  Spring Security, </a:t>
            </a:r>
            <a:r>
              <a:rPr lang="es-ES" sz="2100" dirty="0">
                <a:solidFill>
                  <a:srgbClr val="000000"/>
                </a:solidFill>
                <a:sym typeface="Wingdings" panose="05000000000000000000" pitchFamily="2" charset="2"/>
              </a:rPr>
              <a:t>Lombook</a:t>
            </a:r>
            <a:endParaRPr lang="es-ES" sz="2100" dirty="0" smtClean="0">
              <a:solidFill>
                <a:srgbClr val="000000"/>
              </a:solidFill>
              <a:sym typeface="Wingdings" panose="05000000000000000000" pitchFamily="2" charset="2"/>
            </a:endParaRPr>
          </a:p>
          <a:p>
            <a:r>
              <a:rPr lang="es-ES" sz="2100" b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CAPA DE PERSISTENCIA Spring Data JPA</a:t>
            </a:r>
            <a:r>
              <a:rPr lang="es-ES" sz="2100" dirty="0" smtClean="0">
                <a:solidFill>
                  <a:srgbClr val="000000"/>
                </a:solidFill>
                <a:sym typeface="Wingdings" panose="05000000000000000000" pitchFamily="2" charset="2"/>
              </a:rPr>
              <a:t>, Hibernate, </a:t>
            </a:r>
            <a:r>
              <a:rPr lang="es-ES" sz="2100" dirty="0" smtClean="0">
                <a:solidFill>
                  <a:srgbClr val="000000"/>
                </a:solidFill>
                <a:sym typeface="Wingdings" panose="05000000000000000000" pitchFamily="2" charset="2"/>
              </a:rPr>
              <a:t>MySQL,</a:t>
            </a:r>
            <a:endParaRPr lang="es-ES" sz="2100" dirty="0">
              <a:solidFill>
                <a:srgbClr val="000000"/>
              </a:solidFill>
              <a:sym typeface="Wingdings" panose="05000000000000000000" pitchFamily="2" charset="2"/>
            </a:endParaRPr>
          </a:p>
          <a:p>
            <a:r>
              <a:rPr lang="es-ES" sz="2100" dirty="0">
                <a:solidFill>
                  <a:srgbClr val="000000"/>
                </a:solidFill>
                <a:sym typeface="Wingdings" panose="05000000000000000000" pitchFamily="2" charset="2"/>
              </a:rPr>
              <a:t>	</a:t>
            </a:r>
            <a:r>
              <a:rPr lang="es-ES" sz="2100" dirty="0" smtClean="0">
                <a:solidFill>
                  <a:srgbClr val="000000"/>
                </a:solidFill>
                <a:sym typeface="Wingdings" panose="05000000000000000000" pitchFamily="2" charset="2"/>
              </a:rPr>
              <a:t>						  Docker Compose</a:t>
            </a:r>
            <a:endParaRPr lang="es-ES" sz="2100" dirty="0" smtClean="0">
              <a:solidFill>
                <a:srgbClr val="000000"/>
              </a:solidFill>
              <a:sym typeface="Wingdings" panose="05000000000000000000" pitchFamily="2" charset="2"/>
            </a:endParaRPr>
          </a:p>
          <a:p>
            <a:r>
              <a:rPr lang="es-ES" sz="2100" b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OTRAS TECNOLOGIAS  Spring Boot, Maven, Spring DevTools</a:t>
            </a:r>
            <a:endParaRPr sz="2100" b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785004"/>
            <a:ext cx="73238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000" b="1" dirty="0" err="1">
                <a:solidFill>
                  <a:srgbClr val="2962FF"/>
                </a:solidFill>
              </a:rPr>
              <a:t>Mapa</a:t>
            </a:r>
            <a:r>
              <a:rPr sz="4000" b="1" dirty="0">
                <a:solidFill>
                  <a:srgbClr val="2962FF"/>
                </a:solidFill>
              </a:rPr>
              <a:t> de </a:t>
            </a:r>
            <a:r>
              <a:rPr sz="4000" b="1" dirty="0" err="1">
                <a:solidFill>
                  <a:srgbClr val="2962FF"/>
                </a:solidFill>
              </a:rPr>
              <a:t>Navegación</a:t>
            </a:r>
            <a:endParaRPr sz="4000" b="1" dirty="0">
              <a:solidFill>
                <a:srgbClr val="2962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3796" y="1716657"/>
            <a:ext cx="6271404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200" dirty="0">
                <a:solidFill>
                  <a:srgbClr val="000000"/>
                </a:solidFill>
              </a:rPr>
              <a:t>/</a:t>
            </a:r>
            <a:r>
              <a:rPr lang="es-ES" sz="2200" dirty="0" smtClean="0">
                <a:solidFill>
                  <a:srgbClr val="000000"/>
                </a:solidFill>
              </a:rPr>
              <a:t>  </a:t>
            </a:r>
            <a:r>
              <a:rPr lang="es-ES" sz="220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Pagina principal</a:t>
            </a:r>
            <a:r>
              <a:rPr sz="2200" b="0" dirty="0">
                <a:solidFill>
                  <a:srgbClr val="000000"/>
                </a:solidFill>
              </a:rPr>
              <a:t>
</a:t>
            </a:r>
            <a:r>
              <a:rPr lang="es-ES" sz="2200" dirty="0">
                <a:solidFill>
                  <a:srgbClr val="000000"/>
                </a:solidFill>
              </a:rPr>
              <a:t> </a:t>
            </a:r>
            <a:r>
              <a:rPr lang="es-ES" sz="2200" dirty="0" smtClean="0">
                <a:solidFill>
                  <a:srgbClr val="000000"/>
                </a:solidFill>
              </a:rPr>
              <a:t>	→ </a:t>
            </a:r>
            <a:r>
              <a:rPr lang="es-ES" sz="2200" dirty="0">
                <a:solidFill>
                  <a:srgbClr val="000000"/>
                </a:solidFill>
              </a:rPr>
              <a:t>/</a:t>
            </a:r>
            <a:r>
              <a:rPr lang="es-ES" sz="2200" b="0" dirty="0" smtClean="0">
                <a:solidFill>
                  <a:srgbClr val="000000"/>
                </a:solidFill>
              </a:rPr>
              <a:t>login  </a:t>
            </a:r>
            <a:r>
              <a:rPr lang="es-ES" sz="2200" b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Pagina de Acceso</a:t>
            </a:r>
            <a:r>
              <a:rPr sz="2200" b="0" dirty="0">
                <a:solidFill>
                  <a:srgbClr val="000000"/>
                </a:solidFill>
              </a:rPr>
              <a:t>
</a:t>
            </a:r>
            <a:r>
              <a:rPr lang="es-ES" sz="2200" dirty="0">
                <a:solidFill>
                  <a:srgbClr val="000000"/>
                </a:solidFill>
              </a:rPr>
              <a:t> </a:t>
            </a:r>
            <a:r>
              <a:rPr lang="es-ES" sz="2200" dirty="0" smtClean="0">
                <a:solidFill>
                  <a:srgbClr val="000000"/>
                </a:solidFill>
              </a:rPr>
              <a:t>		→ </a:t>
            </a:r>
            <a:r>
              <a:rPr sz="2200" b="0" dirty="0" smtClean="0">
                <a:solidFill>
                  <a:srgbClr val="000000"/>
                </a:solidFill>
              </a:rPr>
              <a:t>/home</a:t>
            </a:r>
            <a:r>
              <a:rPr lang="es-ES" sz="2200" b="0" dirty="0" smtClean="0">
                <a:solidFill>
                  <a:srgbClr val="000000"/>
                </a:solidFill>
              </a:rPr>
              <a:t>  </a:t>
            </a:r>
            <a:r>
              <a:rPr lang="es-ES" sz="2200" b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</a:t>
            </a:r>
            <a:r>
              <a:rPr lang="es-ES" sz="2200" b="0" dirty="0" smtClean="0">
                <a:solidFill>
                  <a:srgbClr val="000000"/>
                </a:solidFill>
              </a:rPr>
              <a:t>Pagina de usuario</a:t>
            </a:r>
            <a:r>
              <a:rPr sz="2200" b="0" dirty="0">
                <a:solidFill>
                  <a:srgbClr val="000000"/>
                </a:solidFill>
              </a:rPr>
              <a:t>
       </a:t>
            </a:r>
            <a:r>
              <a:rPr lang="es-ES" sz="2200" b="0" dirty="0" smtClean="0">
                <a:solidFill>
                  <a:srgbClr val="000000"/>
                </a:solidFill>
              </a:rPr>
              <a:t>		</a:t>
            </a:r>
            <a:r>
              <a:rPr sz="2200" b="0" dirty="0" smtClean="0">
                <a:solidFill>
                  <a:srgbClr val="000000"/>
                </a:solidFill>
              </a:rPr>
              <a:t>→ </a:t>
            </a:r>
            <a:r>
              <a:rPr sz="2200" b="0" dirty="0">
                <a:solidFill>
                  <a:srgbClr val="000000"/>
                </a:solidFill>
              </a:rPr>
              <a:t>/</a:t>
            </a:r>
            <a:r>
              <a:rPr sz="2200" b="0" dirty="0" smtClean="0">
                <a:solidFill>
                  <a:srgbClr val="000000"/>
                </a:solidFill>
              </a:rPr>
              <a:t>admin/</a:t>
            </a:r>
            <a:r>
              <a:rPr sz="2200" b="0" dirty="0" err="1" smtClean="0">
                <a:solidFill>
                  <a:srgbClr val="000000"/>
                </a:solidFill>
              </a:rPr>
              <a:t>pistas</a:t>
            </a:r>
            <a:endParaRPr lang="es-ES" sz="2200" b="0" dirty="0" smtClean="0">
              <a:solidFill>
                <a:srgbClr val="000000"/>
              </a:solidFill>
            </a:endParaRPr>
          </a:p>
          <a:p>
            <a:r>
              <a:rPr lang="es-ES" sz="2200" dirty="0" smtClean="0">
                <a:solidFill>
                  <a:srgbClr val="000000"/>
                </a:solidFill>
              </a:rPr>
              <a:t>				</a:t>
            </a:r>
            <a:r>
              <a:rPr lang="es-ES" sz="2200" dirty="0">
                <a:solidFill>
                  <a:srgbClr val="000000"/>
                </a:solidFill>
              </a:rPr>
              <a:t> → </a:t>
            </a:r>
            <a:r>
              <a:rPr lang="es-ES" sz="2200" dirty="0" smtClean="0">
                <a:solidFill>
                  <a:srgbClr val="000000"/>
                </a:solidFill>
              </a:rPr>
              <a:t>/nuevo</a:t>
            </a:r>
          </a:p>
          <a:p>
            <a:r>
              <a:rPr lang="es-ES" sz="2200" dirty="0">
                <a:solidFill>
                  <a:srgbClr val="000000"/>
                </a:solidFill>
              </a:rPr>
              <a:t>	</a:t>
            </a:r>
            <a:r>
              <a:rPr lang="es-ES" sz="2200" dirty="0" smtClean="0">
                <a:solidFill>
                  <a:srgbClr val="000000"/>
                </a:solidFill>
              </a:rPr>
              <a:t>			</a:t>
            </a:r>
            <a:r>
              <a:rPr lang="es-ES" sz="2200" dirty="0">
                <a:solidFill>
                  <a:srgbClr val="000000"/>
                </a:solidFill>
              </a:rPr>
              <a:t> → </a:t>
            </a:r>
            <a:r>
              <a:rPr lang="es-ES" sz="2200" dirty="0" smtClean="0">
                <a:solidFill>
                  <a:srgbClr val="000000"/>
                </a:solidFill>
              </a:rPr>
              <a:t>/guardar</a:t>
            </a:r>
          </a:p>
          <a:p>
            <a:r>
              <a:rPr lang="es-ES" sz="2200" dirty="0">
                <a:solidFill>
                  <a:srgbClr val="000000"/>
                </a:solidFill>
              </a:rPr>
              <a:t>	</a:t>
            </a:r>
            <a:r>
              <a:rPr lang="es-ES" sz="2200" dirty="0" smtClean="0">
                <a:solidFill>
                  <a:srgbClr val="000000"/>
                </a:solidFill>
              </a:rPr>
              <a:t>			</a:t>
            </a:r>
            <a:r>
              <a:rPr lang="es-ES" sz="2200" dirty="0">
                <a:solidFill>
                  <a:srgbClr val="000000"/>
                </a:solidFill>
              </a:rPr>
              <a:t> → </a:t>
            </a:r>
            <a:r>
              <a:rPr lang="es-ES" sz="2200" dirty="0" smtClean="0">
                <a:solidFill>
                  <a:srgbClr val="000000"/>
                </a:solidFill>
              </a:rPr>
              <a:t>/editar/{id}</a:t>
            </a:r>
          </a:p>
          <a:p>
            <a:r>
              <a:rPr lang="es-ES" sz="2200" dirty="0">
                <a:solidFill>
                  <a:srgbClr val="000000"/>
                </a:solidFill>
              </a:rPr>
              <a:t>	</a:t>
            </a:r>
            <a:r>
              <a:rPr lang="es-ES" sz="2200" dirty="0" smtClean="0">
                <a:solidFill>
                  <a:srgbClr val="000000"/>
                </a:solidFill>
              </a:rPr>
              <a:t>			</a:t>
            </a:r>
            <a:r>
              <a:rPr lang="es-ES" sz="2200" dirty="0">
                <a:solidFill>
                  <a:srgbClr val="000000"/>
                </a:solidFill>
              </a:rPr>
              <a:t> → </a:t>
            </a:r>
            <a:r>
              <a:rPr lang="es-ES" sz="2200" dirty="0" smtClean="0">
                <a:solidFill>
                  <a:srgbClr val="000000"/>
                </a:solidFill>
              </a:rPr>
              <a:t>/eliminar/{id}</a:t>
            </a:r>
            <a:r>
              <a:rPr sz="2200" b="0" dirty="0">
                <a:solidFill>
                  <a:srgbClr val="000000"/>
                </a:solidFill>
              </a:rPr>
              <a:t>
       </a:t>
            </a:r>
            <a:r>
              <a:rPr lang="es-ES" sz="2200" b="0" dirty="0" smtClean="0">
                <a:solidFill>
                  <a:srgbClr val="000000"/>
                </a:solidFill>
              </a:rPr>
              <a:t>		</a:t>
            </a:r>
            <a:r>
              <a:rPr sz="2200" b="0" dirty="0" smtClean="0">
                <a:solidFill>
                  <a:srgbClr val="000000"/>
                </a:solidFill>
              </a:rPr>
              <a:t>→ /</a:t>
            </a:r>
            <a:r>
              <a:rPr lang="es-ES" sz="2200" b="0" dirty="0" err="1" smtClean="0">
                <a:solidFill>
                  <a:srgbClr val="000000"/>
                </a:solidFill>
              </a:rPr>
              <a:t>admin</a:t>
            </a:r>
            <a:r>
              <a:rPr lang="es-ES" sz="2200" b="0" dirty="0" smtClean="0">
                <a:solidFill>
                  <a:srgbClr val="000000"/>
                </a:solidFill>
              </a:rPr>
              <a:t>/usuarios</a:t>
            </a:r>
          </a:p>
          <a:p>
            <a:r>
              <a:rPr lang="es-ES" sz="2200" dirty="0">
                <a:solidFill>
                  <a:srgbClr val="000000"/>
                </a:solidFill>
              </a:rPr>
              <a:t>	</a:t>
            </a:r>
            <a:r>
              <a:rPr lang="es-ES" sz="2200" dirty="0" smtClean="0">
                <a:solidFill>
                  <a:srgbClr val="000000"/>
                </a:solidFill>
              </a:rPr>
              <a:t>		</a:t>
            </a:r>
            <a:r>
              <a:rPr lang="es-ES" sz="2200" dirty="0">
                <a:solidFill>
                  <a:srgbClr val="000000"/>
                </a:solidFill>
              </a:rPr>
              <a:t> </a:t>
            </a:r>
            <a:r>
              <a:rPr lang="es-ES" sz="2200" dirty="0" smtClean="0">
                <a:solidFill>
                  <a:srgbClr val="000000"/>
                </a:solidFill>
              </a:rPr>
              <a:t>	</a:t>
            </a:r>
            <a:r>
              <a:rPr lang="es-ES" sz="2200" dirty="0">
                <a:solidFill>
                  <a:srgbClr val="000000"/>
                </a:solidFill>
              </a:rPr>
              <a:t> → </a:t>
            </a:r>
            <a:r>
              <a:rPr lang="es-ES" sz="2200" dirty="0" smtClean="0">
                <a:solidFill>
                  <a:srgbClr val="000000"/>
                </a:solidFill>
              </a:rPr>
              <a:t>/</a:t>
            </a:r>
            <a:r>
              <a:rPr lang="es-ES" sz="2200" dirty="0">
                <a:solidFill>
                  <a:srgbClr val="000000"/>
                </a:solidFill>
              </a:rPr>
              <a:t>nuevo</a:t>
            </a:r>
          </a:p>
          <a:p>
            <a:r>
              <a:rPr lang="es-ES" sz="2200" dirty="0">
                <a:solidFill>
                  <a:srgbClr val="000000"/>
                </a:solidFill>
              </a:rPr>
              <a:t>			</a:t>
            </a:r>
            <a:r>
              <a:rPr lang="es-ES" sz="2200" dirty="0" smtClean="0">
                <a:solidFill>
                  <a:srgbClr val="000000"/>
                </a:solidFill>
              </a:rPr>
              <a:t>	</a:t>
            </a:r>
            <a:r>
              <a:rPr lang="es-ES" sz="2200" dirty="0">
                <a:solidFill>
                  <a:srgbClr val="000000"/>
                </a:solidFill>
              </a:rPr>
              <a:t> → </a:t>
            </a:r>
            <a:r>
              <a:rPr lang="es-ES" sz="2200" dirty="0" smtClean="0">
                <a:solidFill>
                  <a:srgbClr val="000000"/>
                </a:solidFill>
              </a:rPr>
              <a:t>/</a:t>
            </a:r>
            <a:r>
              <a:rPr lang="es-ES" sz="2200" dirty="0">
                <a:solidFill>
                  <a:srgbClr val="000000"/>
                </a:solidFill>
              </a:rPr>
              <a:t>guardar</a:t>
            </a:r>
          </a:p>
          <a:p>
            <a:r>
              <a:rPr lang="es-ES" sz="2200" dirty="0">
                <a:solidFill>
                  <a:srgbClr val="000000"/>
                </a:solidFill>
              </a:rPr>
              <a:t>			</a:t>
            </a:r>
            <a:r>
              <a:rPr lang="es-ES" sz="2200" dirty="0" smtClean="0">
                <a:solidFill>
                  <a:srgbClr val="000000"/>
                </a:solidFill>
              </a:rPr>
              <a:t>	</a:t>
            </a:r>
            <a:r>
              <a:rPr lang="es-ES" sz="2200" dirty="0">
                <a:solidFill>
                  <a:srgbClr val="000000"/>
                </a:solidFill>
              </a:rPr>
              <a:t> → </a:t>
            </a:r>
            <a:r>
              <a:rPr lang="es-ES" sz="2200" dirty="0" smtClean="0">
                <a:solidFill>
                  <a:srgbClr val="000000"/>
                </a:solidFill>
              </a:rPr>
              <a:t>/</a:t>
            </a:r>
            <a:r>
              <a:rPr lang="es-ES" sz="2200" dirty="0">
                <a:solidFill>
                  <a:srgbClr val="000000"/>
                </a:solidFill>
              </a:rPr>
              <a:t>editar/{id}</a:t>
            </a:r>
          </a:p>
          <a:p>
            <a:r>
              <a:rPr lang="es-ES" sz="2200" dirty="0">
                <a:solidFill>
                  <a:srgbClr val="000000"/>
                </a:solidFill>
              </a:rPr>
              <a:t>			</a:t>
            </a:r>
            <a:r>
              <a:rPr lang="es-ES" sz="2200" dirty="0" smtClean="0">
                <a:solidFill>
                  <a:srgbClr val="000000"/>
                </a:solidFill>
              </a:rPr>
              <a:t>	</a:t>
            </a:r>
            <a:r>
              <a:rPr lang="es-ES" sz="2200" dirty="0">
                <a:solidFill>
                  <a:srgbClr val="000000"/>
                </a:solidFill>
              </a:rPr>
              <a:t> → </a:t>
            </a:r>
            <a:r>
              <a:rPr lang="es-ES" sz="2200" dirty="0" smtClean="0">
                <a:solidFill>
                  <a:srgbClr val="000000"/>
                </a:solidFill>
              </a:rPr>
              <a:t>/</a:t>
            </a:r>
            <a:r>
              <a:rPr lang="es-ES" sz="2200" dirty="0">
                <a:solidFill>
                  <a:srgbClr val="000000"/>
                </a:solidFill>
              </a:rPr>
              <a:t>eliminar/{id}</a:t>
            </a:r>
            <a:endParaRPr sz="2200" b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ánico">
  <a:themeElements>
    <a:clrScheme name="Orgá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á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á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TM02900743[[fn=Orgánico]]</Template>
  <TotalTime>55</TotalTime>
  <Words>71</Words>
  <Application>Microsoft Office PowerPoint</Application>
  <PresentationFormat>Presentación en pantalla (4:3)</PresentationFormat>
  <Paragraphs>20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8" baseType="lpstr">
      <vt:lpstr>Agency FB</vt:lpstr>
      <vt:lpstr>Arial</vt:lpstr>
      <vt:lpstr>Garamond</vt:lpstr>
      <vt:lpstr>Wingdings</vt:lpstr>
      <vt:lpstr>Orgánico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/>
  <cp:keywords/>
  <dc:description>generated using python-pptx</dc:description>
  <cp:lastModifiedBy>Cuenta Microsoft</cp:lastModifiedBy>
  <cp:revision>7</cp:revision>
  <dcterms:created xsi:type="dcterms:W3CDTF">2013-01-27T09:14:16Z</dcterms:created>
  <dcterms:modified xsi:type="dcterms:W3CDTF">2025-06-06T10:36:57Z</dcterms:modified>
  <cp:category/>
</cp:coreProperties>
</file>